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397" r:id="rId19"/>
    <p:sldId id="404" r:id="rId20"/>
    <p:sldId id="405" r:id="rId21"/>
    <p:sldId id="300" r:id="rId22"/>
    <p:sldId id="311" r:id="rId23"/>
    <p:sldId id="387" r:id="rId24"/>
    <p:sldId id="401" r:id="rId25"/>
    <p:sldId id="288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8E"/>
    <a:srgbClr val="002A51"/>
    <a:srgbClr val="0074D9"/>
    <a:srgbClr val="046FC0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39114" y="876693"/>
            <a:ext cx="101818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21 AGOSTO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DC89C-4121-6B46-88CB-4280518F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5" y="1497262"/>
            <a:ext cx="5830621" cy="498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3980445"/>
            <a:ext cx="1354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332540"/>
            <a:ext cx="4805339" cy="28883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08607-90C0-084D-8ADB-54B52E84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261"/>
            <a:ext cx="6050641" cy="49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FE6CB-1DE0-2E41-82FE-6010A7A0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584775"/>
            <a:ext cx="7048246" cy="597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512187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378169" y="2432957"/>
            <a:ext cx="6088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378169" y="4275727"/>
            <a:ext cx="3044025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03C91-77F3-2F44-8589-1A801C1A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2" y="1498414"/>
            <a:ext cx="5688764" cy="473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563D7-7FB5-614A-942A-6C5D653F9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97" y="1498414"/>
            <a:ext cx="5578123" cy="4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71769" y="40734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D711-6911-EF42-9918-85570614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82" y="781050"/>
            <a:ext cx="9161236" cy="56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17B3-7882-BA4E-9C20-45BFC544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814030"/>
            <a:ext cx="5461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1E8DA-5C83-1B4F-97D8-3874A89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63" y="1924014"/>
            <a:ext cx="6403123" cy="35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8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20 de Agosto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8601732" y="362568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(64% del total)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2B500-4DB5-294E-AD76-82B7C843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041400"/>
            <a:ext cx="10045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52625-2C4D-364D-BFA2-14B54C68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4" y="554489"/>
            <a:ext cx="10358579" cy="5720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466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</a:t>
            </a:r>
            <a:r>
              <a:rPr lang="en-US" sz="3200" dirty="0" err="1"/>
              <a:t>Agotsto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59%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(68%)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20 de Agosto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92C21-7FC1-D24F-B265-37A12AE4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0" y="1073150"/>
            <a:ext cx="10850979" cy="53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7B726-F4AA-EE43-BAA4-8A37EA0C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C7A75E5-F5BE-5C4D-8FE8-91271D53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61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1AF7-2FFF-6B48-8097-EE098FDF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37CD64D-ED09-1443-82B4-48D36295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13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DB68-BAFC-E644-9ECF-0476F7EE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FE35B10-8DDE-2144-8E09-3E007A94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4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ED9A8-0226-C54F-9E83-A274A095E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8"/>
          <a:stretch/>
        </p:blipFill>
        <p:spPr>
          <a:xfrm>
            <a:off x="2855382" y="930730"/>
            <a:ext cx="6481235" cy="53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0C5B-DF83-C646-BA33-3C50C3A5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6ACF041-8ED3-FC46-8737-7E256302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4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5E49-BDB6-434F-93D6-353B2469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95C3DF12-CC82-984E-8F88-ADC4626E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9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0DAC-9F08-DA48-B871-EF68D77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E975922-8030-444F-99B9-CE489F31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E635-05CB-F040-80D0-91AF9FF6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64E6FB86-2A78-8A46-A078-35C1B72B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7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F3C35-71AE-BE41-9AF7-7C661B02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650763"/>
            <a:ext cx="8655050" cy="5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0F65-0299-C34D-8E80-9068E6FD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650763"/>
            <a:ext cx="8426450" cy="57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33A24-B22C-AE4F-8CB5-0D84402B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08" y="573756"/>
            <a:ext cx="7196183" cy="59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07027-EFA4-D545-B5B9-C9E157FC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53" y="1542596"/>
            <a:ext cx="5571781" cy="455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89C2C-A1F0-EF4D-B842-244C1F51E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1" y="1553353"/>
            <a:ext cx="5551202" cy="4539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034168">
            <a:off x="4348852" y="3166670"/>
            <a:ext cx="175683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17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7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14 Agosto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653168">
            <a:off x="9457602" y="3130025"/>
            <a:ext cx="1373956" cy="792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5FFF41-F5B5-3C4C-9158-E83DF9DC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72" y="1767327"/>
            <a:ext cx="5014140" cy="41314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4C5217-0F36-9B47-B8F2-CE3DE66B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" y="1744409"/>
            <a:ext cx="5401212" cy="4474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75861" y="3523031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0795545" y="4390549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32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7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14 AGOSTO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424106">
            <a:off x="3749715" y="3229155"/>
            <a:ext cx="1399599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280337">
            <a:off x="8948873" y="3122895"/>
            <a:ext cx="1353286" cy="7254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37274</TotalTime>
  <Words>447</Words>
  <Application>Microsoft Macintosh PowerPoint</Application>
  <PresentationFormat>Widescreen</PresentationFormat>
  <Paragraphs>98</Paragraphs>
  <Slides>33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274</cp:revision>
  <dcterms:created xsi:type="dcterms:W3CDTF">2021-01-30T18:55:16Z</dcterms:created>
  <dcterms:modified xsi:type="dcterms:W3CDTF">2021-08-21T17:51:41Z</dcterms:modified>
</cp:coreProperties>
</file>